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74" r:id="rId7"/>
    <p:sldId id="261" r:id="rId8"/>
    <p:sldId id="275" r:id="rId9"/>
    <p:sldId id="262" r:id="rId10"/>
    <p:sldId id="263" r:id="rId11"/>
    <p:sldId id="267" r:id="rId12"/>
    <p:sldId id="266" r:id="rId13"/>
    <p:sldId id="265" r:id="rId14"/>
    <p:sldId id="270" r:id="rId15"/>
    <p:sldId id="269" r:id="rId16"/>
    <p:sldId id="268" r:id="rId17"/>
    <p:sldId id="271" r:id="rId18"/>
    <p:sldId id="272" r:id="rId19"/>
    <p:sldId id="273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3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380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6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AE8F3-7E2F-4AA7-8FF2-DE1FCFF2DE31}" type="datetimeFigureOut">
              <a:rPr lang="en-US" smtClean="0"/>
              <a:t>2/16/2025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B165C-4FE7-4090-990F-BA30A6DA73B5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FA19-FA84-438A-9008-DF89BC70852F}" type="datetimeFigureOut">
              <a:rPr lang="en-US" smtClean="0"/>
              <a:t>2/16/2025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068-BE9F-48A2-859A-56AADAF970A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ransition spd="med" advTm="1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FA19-FA84-438A-9008-DF89BC70852F}" type="datetimeFigureOut">
              <a:rPr lang="en-US" smtClean="0"/>
              <a:t>2/16/2025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068-BE9F-48A2-859A-56AADAF970A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ransition spd="med" advTm="1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FA19-FA84-438A-9008-DF89BC70852F}" type="datetimeFigureOut">
              <a:rPr lang="en-US" smtClean="0"/>
              <a:t>2/16/2025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068-BE9F-48A2-859A-56AADAF970A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ransition spd="med" advTm="1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FA19-FA84-438A-9008-DF89BC70852F}" type="datetimeFigureOut">
              <a:rPr lang="en-US" smtClean="0"/>
              <a:t>2/16/2025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068-BE9F-48A2-859A-56AADAF970A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ransition spd="med" advTm="1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FA19-FA84-438A-9008-DF89BC70852F}" type="datetimeFigureOut">
              <a:rPr lang="en-US" smtClean="0"/>
              <a:t>2/16/2025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068-BE9F-48A2-859A-56AADAF970A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ransition spd="med" advTm="1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FA19-FA84-438A-9008-DF89BC70852F}" type="datetimeFigureOut">
              <a:rPr lang="en-US" smtClean="0"/>
              <a:t>2/16/2025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068-BE9F-48A2-859A-56AADAF970A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ransition spd="med" advTm="1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FA19-FA84-438A-9008-DF89BC70852F}" type="datetimeFigureOut">
              <a:rPr lang="en-US" smtClean="0"/>
              <a:t>2/16/2025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068-BE9F-48A2-859A-56AADAF970A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ransition spd="med" advTm="1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FA19-FA84-438A-9008-DF89BC70852F}" type="datetimeFigureOut">
              <a:rPr lang="en-US" smtClean="0"/>
              <a:t>2/16/2025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068-BE9F-48A2-859A-56AADAF970A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ransition spd="med" advTm="1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FA19-FA84-438A-9008-DF89BC70852F}" type="datetimeFigureOut">
              <a:rPr lang="en-US" smtClean="0"/>
              <a:t>2/16/2025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068-BE9F-48A2-859A-56AADAF970A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ransition spd="med" advTm="1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FA19-FA84-438A-9008-DF89BC70852F}" type="datetimeFigureOut">
              <a:rPr lang="en-US" smtClean="0"/>
              <a:t>2/16/2025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068-BE9F-48A2-859A-56AADAF970A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ransition spd="med" advTm="1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FA19-FA84-438A-9008-DF89BC70852F}" type="datetimeFigureOut">
              <a:rPr lang="en-US" smtClean="0"/>
              <a:t>2/16/2025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0068-BE9F-48A2-859A-56AADAF970A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ransition spd="med" advTm="1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EFA19-FA84-438A-9008-DF89BC70852F}" type="datetimeFigureOut">
              <a:rPr lang="en-US" smtClean="0"/>
              <a:t>2/16/2025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40068-BE9F-48A2-859A-56AADAF970A2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 advTm="1000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पीएम-पोषण-शक्ती-निर्माण-अभियान-2024.pn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-428660" y="-214338"/>
            <a:ext cx="9858412" cy="742955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~PP494.WAV">
            <a:hlinkClick r:id="" action="ppaction://media"/>
          </p:cNvPr>
          <p:cNvPicPr>
            <a:picLocks noRot="1" noChangeAspect="1"/>
          </p:cNvPicPr>
          <p:nvPr>
            <a:wavAudioFile r:embed="rId1" name="~PP494.WAV"/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undhanya-milate.jpg"/>
          <p:cNvPicPr>
            <a:picLocks noChangeAspect="1"/>
          </p:cNvPicPr>
          <p:nvPr/>
        </p:nvPicPr>
        <p:blipFill>
          <a:blip r:embed="rId3">
            <a:lum contrast="-40000"/>
          </a:blip>
          <a:stretch>
            <a:fillRect/>
          </a:stretch>
        </p:blipFill>
        <p:spPr>
          <a:xfrm>
            <a:off x="0" y="0"/>
            <a:ext cx="9729885" cy="71431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Rectangle 3"/>
          <p:cNvSpPr/>
          <p:nvPr/>
        </p:nvSpPr>
        <p:spPr>
          <a:xfrm>
            <a:off x="500034" y="714356"/>
            <a:ext cx="8858280" cy="590931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mr-IN" sz="4400" b="1" dirty="0" smtClean="0">
                <a:ln w="11430">
                  <a:noFill/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parajita" pitchFamily="18" charset="0"/>
                <a:cs typeface="Aparajita" pitchFamily="18" charset="0"/>
              </a:rPr>
              <a:t>प्रधानमंत्री पोषण शक्ती </a:t>
            </a:r>
            <a:r>
              <a:rPr lang="mr-IN" sz="5400" b="1" dirty="0" smtClean="0">
                <a:ln w="11430">
                  <a:noFill/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parajita" pitchFamily="18" charset="0"/>
                <a:cs typeface="Aparajita" pitchFamily="18" charset="0"/>
              </a:rPr>
              <a:t>निर्माण योजनेअंतर्गत तृणधान्य  पौष्टिकता जनजागृती कार्यक्रम</a:t>
            </a:r>
            <a:endParaRPr lang="en-IN" sz="5400" b="1" dirty="0" smtClean="0">
              <a:ln w="11430">
                <a:noFill/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parajita" pitchFamily="18" charset="0"/>
              <a:cs typeface="Aparajita" pitchFamily="18" charset="0"/>
            </a:endParaRPr>
          </a:p>
          <a:p>
            <a:pPr algn="ctr"/>
            <a:r>
              <a:rPr lang="en-IN" sz="5400" b="1" dirty="0" smtClean="0">
                <a:ln w="11430">
                  <a:noFill/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parajita" pitchFamily="18" charset="0"/>
                <a:cs typeface="Aparajita" pitchFamily="18" charset="0"/>
              </a:rPr>
              <a:t>              </a:t>
            </a:r>
            <a:r>
              <a:rPr lang="mr-IN" sz="5400" b="1" dirty="0" smtClean="0">
                <a:ln w="11430">
                  <a:noFill/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parajita" pitchFamily="18" charset="0"/>
                <a:cs typeface="Aparajita" pitchFamily="18" charset="0"/>
              </a:rPr>
              <a:t>सन 2024-</a:t>
            </a:r>
            <a:r>
              <a:rPr lang="en-IN" sz="5400" b="1" dirty="0" smtClean="0">
                <a:ln w="11430">
                  <a:noFill/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parajita" pitchFamily="18" charset="0"/>
                <a:cs typeface="Aparajita" pitchFamily="18" charset="0"/>
              </a:rPr>
              <a:t>20</a:t>
            </a:r>
            <a:r>
              <a:rPr lang="mr-IN" sz="5400" b="1" dirty="0" smtClean="0">
                <a:ln w="11430">
                  <a:noFill/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parajita" pitchFamily="18" charset="0"/>
                <a:cs typeface="Aparajita" pitchFamily="18" charset="0"/>
              </a:rPr>
              <a:t>25</a:t>
            </a:r>
            <a:endParaRPr lang="en-IN" sz="5400" b="1" dirty="0" smtClean="0">
              <a:ln w="11430">
                <a:noFill/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parajita" pitchFamily="18" charset="0"/>
              <a:cs typeface="Aparajita" pitchFamily="18" charset="0"/>
            </a:endParaRPr>
          </a:p>
          <a:p>
            <a:pPr algn="ctr"/>
            <a:r>
              <a:rPr lang="mr-IN" sz="5400" b="1" dirty="0" smtClean="0">
                <a:ln w="11430">
                  <a:noFill/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parajita" pitchFamily="18" charset="0"/>
                <a:cs typeface="Aparajita" pitchFamily="18" charset="0"/>
              </a:rPr>
              <a:t>पाककृती स्पर्धां</a:t>
            </a:r>
            <a:r>
              <a:rPr lang="en-IN" sz="5400" b="1" dirty="0" smtClean="0">
                <a:ln w="11430">
                  <a:noFill/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parajita" pitchFamily="18" charset="0"/>
                <a:cs typeface="Aparajita" pitchFamily="18" charset="0"/>
              </a:rPr>
              <a:t> </a:t>
            </a:r>
            <a:r>
              <a:rPr lang="mr-IN" sz="5400" b="1" dirty="0" smtClean="0">
                <a:ln w="11430">
                  <a:noFill/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parajita" pitchFamily="18" charset="0"/>
                <a:cs typeface="Aparajita" pitchFamily="18" charset="0"/>
              </a:rPr>
              <a:t>आयोजन</a:t>
            </a:r>
            <a:endParaRPr lang="en-IN" sz="5400" b="1" dirty="0" smtClean="0">
              <a:ln w="11430">
                <a:noFill/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parajita" pitchFamily="18" charset="0"/>
              <a:cs typeface="Aparajita" pitchFamily="18" charset="0"/>
            </a:endParaRPr>
          </a:p>
          <a:p>
            <a:pPr algn="ctr"/>
            <a:r>
              <a:rPr lang="mr-IN" sz="5400" b="1" dirty="0" smtClean="0">
                <a:ln w="11430">
                  <a:noFill/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parajita" pitchFamily="18" charset="0"/>
                <a:cs typeface="Aparajita" pitchFamily="18" charset="0"/>
              </a:rPr>
              <a:t> शिक्षण विभाग, पंचायत समिती कणकवली</a:t>
            </a:r>
            <a:endParaRPr lang="en-IN" sz="5400" b="1" dirty="0">
              <a:ln w="11430">
                <a:noFill/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5" name="~PP258.WAV">
            <a:hlinkClick r:id="" action="ppaction://media"/>
          </p:cNvPr>
          <p:cNvPicPr>
            <a:picLocks noRot="1" noChangeAspect="1"/>
          </p:cNvPicPr>
          <p:nvPr>
            <a:wavAudioFile r:embed="rId1" name="~PP258.WAV"/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2-14 at 5.30.45 A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" y="0"/>
            <a:ext cx="9138285" cy="6858000"/>
          </a:xfrm>
          <a:prstGeom prst="rect">
            <a:avLst/>
          </a:prstGeom>
        </p:spPr>
      </p:pic>
      <p:pic>
        <p:nvPicPr>
          <p:cNvPr id="3" name="~PP1226.WAV">
            <a:hlinkClick r:id="" action="ppaction://media"/>
          </p:cNvPr>
          <p:cNvPicPr>
            <a:picLocks noRot="1" noChangeAspect="1"/>
          </p:cNvPicPr>
          <p:nvPr>
            <a:wavAudioFile r:embed="rId1" name="~PP1226.WAV"/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2-14 at 5.30.44 A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~PP2133.WAV">
            <a:hlinkClick r:id="" action="ppaction://media"/>
          </p:cNvPr>
          <p:cNvPicPr>
            <a:picLocks noRot="1" noChangeAspect="1"/>
          </p:cNvPicPr>
          <p:nvPr>
            <a:wavAudioFile r:embed="rId1" name="~PP2133.WAV"/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2-14 at 5.30.45 AM (1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378084" cy="6858000"/>
          </a:xfrm>
          <a:prstGeom prst="rect">
            <a:avLst/>
          </a:prstGeom>
        </p:spPr>
      </p:pic>
      <p:pic>
        <p:nvPicPr>
          <p:cNvPr id="3" name="~PP3336.WAV">
            <a:hlinkClick r:id="" action="ppaction://media"/>
          </p:cNvPr>
          <p:cNvPicPr>
            <a:picLocks noRot="1" noChangeAspect="1"/>
          </p:cNvPicPr>
          <p:nvPr>
            <a:wavAudioFile r:embed="rId1" name="~PP3336.WAV"/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2-14 at 1.30.01 AM.jpeg"/>
          <p:cNvPicPr>
            <a:picLocks noChangeAspect="1"/>
          </p:cNvPicPr>
          <p:nvPr/>
        </p:nvPicPr>
        <p:blipFill>
          <a:blip r:embed="rId3"/>
          <a:srcRect l="5468" t="6250" r="1562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~PP3945.WAV">
            <a:hlinkClick r:id="" action="ppaction://media"/>
          </p:cNvPr>
          <p:cNvPicPr>
            <a:picLocks noRot="1" noChangeAspect="1"/>
          </p:cNvPicPr>
          <p:nvPr>
            <a:wavAudioFile r:embed="rId1" name="~PP3945.WAV"/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5-02-14 at 5.31.01 A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~PP1334.WAV">
            <a:hlinkClick r:id="" action="ppaction://media"/>
          </p:cNvPr>
          <p:cNvPicPr>
            <a:picLocks noRot="1" noChangeAspect="1"/>
          </p:cNvPicPr>
          <p:nvPr>
            <a:wavAudioFile r:embed="rId1" name="~PP1334.WAV"/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2-14 at 1.30.02 AM.jpeg"/>
          <p:cNvPicPr>
            <a:picLocks noChangeAspect="1"/>
          </p:cNvPicPr>
          <p:nvPr/>
        </p:nvPicPr>
        <p:blipFill>
          <a:blip r:embed="rId3"/>
          <a:srcRect t="7291" b="1666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~PP3209.WAV">
            <a:hlinkClick r:id="" action="ppaction://media"/>
          </p:cNvPr>
          <p:cNvPicPr>
            <a:picLocks noRot="1" noChangeAspect="1"/>
          </p:cNvPicPr>
          <p:nvPr>
            <a:wavAudioFile r:embed="rId1" name="~PP3209.WAV"/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2-14 at 5.30.52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2-14 at 5.30.53 AM.jpeg"/>
          <p:cNvPicPr>
            <a:picLocks noChangeAspect="1"/>
          </p:cNvPicPr>
          <p:nvPr/>
        </p:nvPicPr>
        <p:blipFill>
          <a:blip r:embed="rId2"/>
          <a:srcRect l="17187" t="19792" r="14844" b="28125"/>
          <a:stretch>
            <a:fillRect/>
          </a:stretch>
        </p:blipFill>
        <p:spPr>
          <a:xfrm>
            <a:off x="-54357" y="0"/>
            <a:ext cx="9198357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2-14 at 5.30.51 AM (1).jpeg"/>
          <p:cNvPicPr>
            <a:picLocks noChangeAspect="1"/>
          </p:cNvPicPr>
          <p:nvPr/>
        </p:nvPicPr>
        <p:blipFill>
          <a:blip r:embed="rId2"/>
          <a:srcRect l="2343" t="18750" r="21093" b="1868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2-14 at 5.30.47 AM (1).jpeg"/>
          <p:cNvPicPr>
            <a:picLocks noChangeAspect="1"/>
          </p:cNvPicPr>
          <p:nvPr/>
        </p:nvPicPr>
        <p:blipFill>
          <a:blip r:embed="rId2"/>
          <a:srcRect t="5208" r="2777" b="18750"/>
          <a:stretch>
            <a:fillRect/>
          </a:stretch>
        </p:blipFill>
        <p:spPr>
          <a:xfrm>
            <a:off x="0" y="-233366"/>
            <a:ext cx="9501222" cy="76710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2-14 at 5.30.52 AM (1).jpeg"/>
          <p:cNvPicPr>
            <a:picLocks noChangeAspect="1"/>
          </p:cNvPicPr>
          <p:nvPr/>
        </p:nvPicPr>
        <p:blipFill>
          <a:blip r:embed="rId2"/>
          <a:srcRect l="17969" t="21874" r="14062" b="2291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2-14 at 5.30.54 AM (1).jpeg"/>
          <p:cNvPicPr>
            <a:picLocks noChangeAspect="1"/>
          </p:cNvPicPr>
          <p:nvPr/>
        </p:nvPicPr>
        <p:blipFill>
          <a:blip r:embed="rId2"/>
          <a:srcRect l="14062" t="11458" r="13281" b="2083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2-14 at 5.30.48 AM.jpeg"/>
          <p:cNvPicPr>
            <a:picLocks noChangeAspect="1"/>
          </p:cNvPicPr>
          <p:nvPr/>
        </p:nvPicPr>
        <p:blipFill>
          <a:blip r:embed="rId2"/>
          <a:srcRect b="4062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2-14 at 5.30.55 AM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2-14 at 5.30.51 AM.jpeg"/>
          <p:cNvPicPr>
            <a:picLocks noChangeAspect="1"/>
          </p:cNvPicPr>
          <p:nvPr/>
        </p:nvPicPr>
        <p:blipFill>
          <a:blip r:embed="rId2"/>
          <a:srcRect t="3334" r="4861" b="4666"/>
          <a:stretch>
            <a:fillRect/>
          </a:stretch>
        </p:blipFill>
        <p:spPr>
          <a:xfrm rot="16200000">
            <a:off x="1143002" y="-1143001"/>
            <a:ext cx="6857999" cy="91440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2-14 at 5.30.46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2-14 at 5.30.59 AM (1).jpeg"/>
          <p:cNvPicPr>
            <a:picLocks noChangeAspect="1"/>
          </p:cNvPicPr>
          <p:nvPr/>
        </p:nvPicPr>
        <p:blipFill>
          <a:blip r:embed="rId2"/>
          <a:srcRect l="10156" t="8333" r="26562" b="8333"/>
          <a:stretch>
            <a:fillRect/>
          </a:stretch>
        </p:blipFill>
        <p:spPr>
          <a:xfrm>
            <a:off x="0" y="-363807"/>
            <a:ext cx="9144000" cy="76906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5-02-14 at 1.30.02 AM (2).jpeg"/>
          <p:cNvPicPr>
            <a:picLocks noChangeAspect="1"/>
          </p:cNvPicPr>
          <p:nvPr/>
        </p:nvPicPr>
        <p:blipFill>
          <a:blip r:embed="rId3"/>
          <a:srcRect l="6944" t="4166" r="5555" b="416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~PP1409.WAV">
            <a:hlinkClick r:id="" action="ppaction://media"/>
          </p:cNvPr>
          <p:cNvPicPr>
            <a:picLocks noRot="1" noChangeAspect="1"/>
          </p:cNvPicPr>
          <p:nvPr>
            <a:wavAudioFile r:embed="rId1" name="~PP1409.WAV"/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24</Words>
  <Application>Microsoft Office PowerPoint</Application>
  <PresentationFormat>On-screen Show (4:3)</PresentationFormat>
  <Paragraphs>4</Paragraphs>
  <Slides>20</Slides>
  <Notes>0</Notes>
  <HiddenSlides>0</HiddenSlides>
  <MMClips>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PALAK</dc:creator>
  <cp:lastModifiedBy>PALAK</cp:lastModifiedBy>
  <cp:revision>15</cp:revision>
  <dcterms:created xsi:type="dcterms:W3CDTF">2025-02-16T14:32:58Z</dcterms:created>
  <dcterms:modified xsi:type="dcterms:W3CDTF">2025-02-16T16:54:31Z</dcterms:modified>
</cp:coreProperties>
</file>