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6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61D191-E637-4897-9B99-6EDBC38076FA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D8D1058E-3F49-4B79-B382-680A525F922B}">
      <dgm:prSet phldrT="[Text]" phldr="1"/>
      <dgm:spPr/>
      <dgm:t>
        <a:bodyPr/>
        <a:lstStyle/>
        <a:p>
          <a:endParaRPr lang="en-IN"/>
        </a:p>
      </dgm:t>
    </dgm:pt>
    <dgm:pt modelId="{0612E157-4DC5-4AA1-BACA-C449C04510FD}" type="parTrans" cxnId="{E8C310E1-B9F5-45F7-A001-EA317C7300CA}">
      <dgm:prSet/>
      <dgm:spPr/>
      <dgm:t>
        <a:bodyPr/>
        <a:lstStyle/>
        <a:p>
          <a:endParaRPr lang="en-IN"/>
        </a:p>
      </dgm:t>
    </dgm:pt>
    <dgm:pt modelId="{31B59F3B-D2C4-4AA5-B5D3-86AB1BC7B638}" type="sibTrans" cxnId="{E8C310E1-B9F5-45F7-A001-EA317C7300CA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effectLst>
          <a:softEdge rad="317500"/>
        </a:effectLst>
      </dgm:spPr>
      <dgm:t>
        <a:bodyPr/>
        <a:lstStyle/>
        <a:p>
          <a:endParaRPr lang="en-IN"/>
        </a:p>
      </dgm:t>
    </dgm:pt>
    <dgm:pt modelId="{EDB2219E-83F0-4346-91B8-029176CC39B0}" type="pres">
      <dgm:prSet presAssocID="{2661D191-E637-4897-9B99-6EDBC38076FA}" presName="Name0" presStyleCnt="0">
        <dgm:presLayoutVars>
          <dgm:chMax val="7"/>
          <dgm:chPref val="7"/>
          <dgm:dir/>
        </dgm:presLayoutVars>
      </dgm:prSet>
      <dgm:spPr/>
    </dgm:pt>
    <dgm:pt modelId="{0A54D4EC-7C81-4ECA-8D17-5150800158A3}" type="pres">
      <dgm:prSet presAssocID="{2661D191-E637-4897-9B99-6EDBC38076FA}" presName="Name1" presStyleCnt="0"/>
      <dgm:spPr/>
    </dgm:pt>
    <dgm:pt modelId="{337E45D8-624E-4EC5-B88E-4A0E60A8B244}" type="pres">
      <dgm:prSet presAssocID="{31B59F3B-D2C4-4AA5-B5D3-86AB1BC7B638}" presName="picture_1" presStyleCnt="0"/>
      <dgm:spPr/>
    </dgm:pt>
    <dgm:pt modelId="{2E6CB1C1-3962-445E-945B-554B0B865BB0}" type="pres">
      <dgm:prSet presAssocID="{31B59F3B-D2C4-4AA5-B5D3-86AB1BC7B638}" presName="pictureRepeatNode" presStyleLbl="alignImgPlace1" presStyleIdx="0" presStyleCnt="1" custScaleX="37539" custScaleY="47352" custLinFactNeighborX="85727" custLinFactNeighborY="36779"/>
      <dgm:spPr/>
    </dgm:pt>
    <dgm:pt modelId="{5C69145E-1782-4AE3-88F5-428D88D4A87F}" type="pres">
      <dgm:prSet presAssocID="{D8D1058E-3F49-4B79-B382-680A525F922B}" presName="text_1" presStyleLbl="node1" presStyleIdx="0" presStyleCnt="0">
        <dgm:presLayoutVars>
          <dgm:bulletEnabled val="1"/>
        </dgm:presLayoutVars>
      </dgm:prSet>
      <dgm:spPr/>
    </dgm:pt>
  </dgm:ptLst>
  <dgm:cxnLst>
    <dgm:cxn modelId="{E8C310E1-B9F5-45F7-A001-EA317C7300CA}" srcId="{2661D191-E637-4897-9B99-6EDBC38076FA}" destId="{D8D1058E-3F49-4B79-B382-680A525F922B}" srcOrd="0" destOrd="0" parTransId="{0612E157-4DC5-4AA1-BACA-C449C04510FD}" sibTransId="{31B59F3B-D2C4-4AA5-B5D3-86AB1BC7B638}"/>
    <dgm:cxn modelId="{91C9CDAA-415E-474D-B689-0317A83F4688}" type="presOf" srcId="{D8D1058E-3F49-4B79-B382-680A525F922B}" destId="{5C69145E-1782-4AE3-88F5-428D88D4A87F}" srcOrd="0" destOrd="0" presId="urn:microsoft.com/office/officeart/2008/layout/CircularPictureCallout"/>
    <dgm:cxn modelId="{9315B009-4037-46CB-A83F-2EF672645D69}" type="presOf" srcId="{2661D191-E637-4897-9B99-6EDBC38076FA}" destId="{EDB2219E-83F0-4346-91B8-029176CC39B0}" srcOrd="0" destOrd="0" presId="urn:microsoft.com/office/officeart/2008/layout/CircularPictureCallout"/>
    <dgm:cxn modelId="{C6AB8C3D-763A-425A-B133-4B8E6E7F13FC}" type="presOf" srcId="{31B59F3B-D2C4-4AA5-B5D3-86AB1BC7B638}" destId="{2E6CB1C1-3962-445E-945B-554B0B865BB0}" srcOrd="0" destOrd="0" presId="urn:microsoft.com/office/officeart/2008/layout/CircularPictureCallout"/>
    <dgm:cxn modelId="{E972F480-034C-4FBF-8D31-C77985CFC865}" type="presParOf" srcId="{EDB2219E-83F0-4346-91B8-029176CC39B0}" destId="{0A54D4EC-7C81-4ECA-8D17-5150800158A3}" srcOrd="0" destOrd="0" presId="urn:microsoft.com/office/officeart/2008/layout/CircularPictureCallout"/>
    <dgm:cxn modelId="{B1F2E920-450D-4CCE-BE4B-FD4F4F130AA4}" type="presParOf" srcId="{0A54D4EC-7C81-4ECA-8D17-5150800158A3}" destId="{337E45D8-624E-4EC5-B88E-4A0E60A8B244}" srcOrd="0" destOrd="0" presId="urn:microsoft.com/office/officeart/2008/layout/CircularPictureCallout"/>
    <dgm:cxn modelId="{CEA9609C-C979-4EC5-99BD-3F31EC1F1D9C}" type="presParOf" srcId="{337E45D8-624E-4EC5-B88E-4A0E60A8B244}" destId="{2E6CB1C1-3962-445E-945B-554B0B865BB0}" srcOrd="0" destOrd="0" presId="urn:microsoft.com/office/officeart/2008/layout/CircularPictureCallout"/>
    <dgm:cxn modelId="{B134F225-9E30-4B84-8474-3AAD0A2D7CFB}" type="presParOf" srcId="{0A54D4EC-7C81-4ECA-8D17-5150800158A3}" destId="{5C69145E-1782-4AE3-88F5-428D88D4A87F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6CB1C1-3962-445E-945B-554B0B865BB0}">
      <dsp:nvSpPr>
        <dsp:cNvPr id="0" name=""/>
        <dsp:cNvSpPr/>
      </dsp:nvSpPr>
      <dsp:spPr>
        <a:xfrm>
          <a:off x="9903621" y="3417240"/>
          <a:ext cx="2288377" cy="288657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3175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69145E-1782-4AE3-88F5-428D88D4A87F}">
      <dsp:nvSpPr>
        <dsp:cNvPr id="0" name=""/>
        <dsp:cNvSpPr/>
      </dsp:nvSpPr>
      <dsp:spPr>
        <a:xfrm>
          <a:off x="4145279" y="2962201"/>
          <a:ext cx="3901439" cy="2011679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6500" kern="1200"/>
        </a:p>
      </dsp:txBody>
      <dsp:txXfrm>
        <a:off x="4145279" y="2962201"/>
        <a:ext cx="3901439" cy="20116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44F1-6D57-4DC8-B842-564181EDCE21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62D9-B250-483D-BD4F-C1B7498C936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21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44F1-6D57-4DC8-B842-564181EDCE21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62D9-B250-483D-BD4F-C1B7498C93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7530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44F1-6D57-4DC8-B842-564181EDCE21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62D9-B250-483D-BD4F-C1B7498C936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148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44F1-6D57-4DC8-B842-564181EDCE21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62D9-B250-483D-BD4F-C1B7498C93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208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44F1-6D57-4DC8-B842-564181EDCE21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62D9-B250-483D-BD4F-C1B7498C93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7894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44F1-6D57-4DC8-B842-564181EDCE21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62D9-B250-483D-BD4F-C1B7498C93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1660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44F1-6D57-4DC8-B842-564181EDCE21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62D9-B250-483D-BD4F-C1B7498C93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8666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11A44F1-6D57-4DC8-B842-564181EDCE21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3962D9-B250-483D-BD4F-C1B7498C93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8910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44F1-6D57-4DC8-B842-564181EDCE21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62D9-B250-483D-BD4F-C1B7498C93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4751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44F1-6D57-4DC8-B842-564181EDCE21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62D9-B250-483D-BD4F-C1B7498C93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4577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44F1-6D57-4DC8-B842-564181EDCE21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962D9-B250-483D-BD4F-C1B7498C93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0530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11A44F1-6D57-4DC8-B842-564181EDCE21}" type="datetimeFigureOut">
              <a:rPr lang="en-IN" smtClean="0"/>
              <a:t>26-03-2025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43962D9-B250-483D-BD4F-C1B7498C9369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927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12449459"/>
              </p:ext>
            </p:extLst>
          </p:nvPr>
        </p:nvGraphicFramePr>
        <p:xfrm>
          <a:off x="0" y="0"/>
          <a:ext cx="12191999" cy="6303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3534" y="537279"/>
            <a:ext cx="10058400" cy="3566160"/>
          </a:xfrm>
        </p:spPr>
        <p:txBody>
          <a:bodyPr>
            <a:noAutofit/>
          </a:bodyPr>
          <a:lstStyle/>
          <a:p>
            <a:pPr algn="ctr"/>
            <a:r>
              <a:rPr lang="mr-IN" sz="5400" b="1" spc="0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पंचायत </a:t>
            </a:r>
            <a:r>
              <a:rPr lang="mr-IN" sz="5400" b="1" spc="0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समिती</a:t>
            </a:r>
            <a:r>
              <a:rPr lang="en-US" sz="5400" b="1" spc="0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mr-IN" sz="5400" b="1" spc="0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कणकवली </a:t>
            </a:r>
            <a:r>
              <a:rPr lang="mr-IN" sz="5400" b="1" spc="0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अधिनस्त सर्व अधिकारी कर्मचारी यांचा आरोग्य तपासणी </a:t>
            </a:r>
            <a:r>
              <a:rPr lang="mr-IN" sz="5400" b="1" spc="0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कॅम्प</a:t>
            </a:r>
            <a:endParaRPr lang="en-IN" sz="5400" b="1" spc="0" dirty="0">
              <a:ln w="13462">
                <a:solidFill>
                  <a:schemeClr val="bg1"/>
                </a:solidFill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mr-IN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+mj-cs"/>
              </a:rPr>
              <a:t>दि. 26 मार्च 2025 रोजी आयोजित</a:t>
            </a:r>
            <a:endParaRPr lang="en-IN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741108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Lipid profile test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C.B.C test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Thyroid test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KFT </a:t>
            </a:r>
            <a:r>
              <a:rPr lang="en-IN" sz="3200" dirty="0"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Hbs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Ag Test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B.S.I </a:t>
            </a:r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Random </a:t>
            </a:r>
            <a:endParaRPr lang="en-IN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7152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3152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008925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9" r="7965"/>
          <a:stretch/>
        </p:blipFill>
        <p:spPr>
          <a:xfrm>
            <a:off x="0" y="0"/>
            <a:ext cx="12191999" cy="633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7561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2" y="0"/>
            <a:ext cx="12175787" cy="63592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463737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04"/>
          <a:stretch/>
        </p:blipFill>
        <p:spPr>
          <a:xfrm>
            <a:off x="0" y="-1"/>
            <a:ext cx="12192000" cy="63315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10127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1767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9027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1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6568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8728" y="2230582"/>
            <a:ext cx="799407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sz="115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धन्यवाद</a:t>
            </a:r>
            <a:r>
              <a:rPr lang="en-US" sz="115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….</a:t>
            </a:r>
            <a:endParaRPr lang="en-IN" sz="115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1601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Custom 2">
      <a:dk1>
        <a:sysClr val="windowText" lastClr="000000"/>
      </a:dk1>
      <a:lt1>
        <a:srgbClr val="D1E6F6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68</TotalTime>
  <Words>35</Words>
  <Application>Microsoft Office PowerPoint</Application>
  <PresentationFormat>Widescreen</PresentationFormat>
  <Paragraphs>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Aparajita</vt:lpstr>
      <vt:lpstr>Arial</vt:lpstr>
      <vt:lpstr>Calibri</vt:lpstr>
      <vt:lpstr>Calibri Light</vt:lpstr>
      <vt:lpstr>Mangal</vt:lpstr>
      <vt:lpstr>Wingdings</vt:lpstr>
      <vt:lpstr>Retrospect</vt:lpstr>
      <vt:lpstr>पंचायत समिती कणकवली अधिनस्त सर्व अधिकारी कर्मचारी यांचा आरोग्य तपासणी कॅम्प</vt:lpstr>
      <vt:lpstr>TEST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पंचायत समिती कणकवली अधिनस्त सर्व अधिकारी कर्मचारी यांचा आरोग्य तपासणी कॅम्प</dc:title>
  <dc:creator>HP</dc:creator>
  <cp:lastModifiedBy>HP</cp:lastModifiedBy>
  <cp:revision>10</cp:revision>
  <dcterms:created xsi:type="dcterms:W3CDTF">2025-03-26T05:59:20Z</dcterms:created>
  <dcterms:modified xsi:type="dcterms:W3CDTF">2025-03-26T07:07:39Z</dcterms:modified>
</cp:coreProperties>
</file>