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500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143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7563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901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21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98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09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249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585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334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780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A78B9FFE-6418-42CC-9CC6-93692181D925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19A54C6-65FF-40FB-A37E-0D3F7ACE16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371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595745"/>
            <a:ext cx="9227126" cy="3783556"/>
          </a:xfrm>
        </p:spPr>
        <p:txBody>
          <a:bodyPr>
            <a:noAutofit/>
          </a:bodyPr>
          <a:lstStyle/>
          <a:p>
            <a:pPr algn="ctr"/>
            <a:r>
              <a:rPr lang="mr-IN" sz="4800" dirty="0">
                <a:latin typeface="Aparajita" panose="02020603050405020304" pitchFamily="18" charset="0"/>
                <a:cs typeface="Aparajita" panose="02020603050405020304" pitchFamily="18" charset="0"/>
              </a:rPr>
              <a:t>पशुसंवर्धन विभाग पंचायत समिती कणकवली मार्फत पंचायत समिती सेस अनुदानातून ७५ टक्के अनुदानावर १ दिवशीय ५० पिल्लांचा गट </a:t>
            </a:r>
            <a:r>
              <a:rPr lang="mr-IN" sz="4800" dirty="0" smtClean="0">
                <a:latin typeface="Aparajita" panose="02020603050405020304" pitchFamily="18" charset="0"/>
                <a:cs typeface="Aparajita" panose="02020603050405020304" pitchFamily="18" charset="0"/>
              </a:rPr>
              <a:t>पुरवठा</a:t>
            </a:r>
            <a:endParaRPr lang="en-IN" sz="4800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613564"/>
            <a:ext cx="9116290" cy="1483700"/>
          </a:xfrm>
        </p:spPr>
        <p:txBody>
          <a:bodyPr>
            <a:normAutofit/>
          </a:bodyPr>
          <a:lstStyle/>
          <a:p>
            <a:pPr algn="ctr"/>
            <a:r>
              <a:rPr lang="mr-IN" sz="2800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या </a:t>
            </a:r>
            <a:r>
              <a:rPr lang="mr-IN" sz="2800" dirty="0" smtClean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योजनेअंतर्गत</a:t>
            </a:r>
            <a:r>
              <a:rPr lang="en-US" sz="2800" dirty="0" smtClean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mr-IN" sz="2800" dirty="0" smtClean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आज </a:t>
            </a:r>
            <a:r>
              <a:rPr lang="mr-IN" sz="2800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दि २६/०३/२०२५ रोजी तालुक्यातील ४४ लाभार्थींना गट वाटप करण्यात आले</a:t>
            </a:r>
            <a:endParaRPr lang="en-IN" sz="2400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745" y="1607127"/>
            <a:ext cx="3214255" cy="449013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4063818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58" b="113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514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3" t="20202" r="9243" b="-404"/>
          <a:stretch/>
        </p:blipFill>
        <p:spPr>
          <a:xfrm>
            <a:off x="0" y="0"/>
            <a:ext cx="12192000" cy="688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43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39" b="13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543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9429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WhatsApp Video 2025-03-26 at 11.47.45 AM (3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99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701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4559" y="1767994"/>
            <a:ext cx="10782300" cy="3352800"/>
          </a:xfrm>
        </p:spPr>
        <p:txBody>
          <a:bodyPr/>
          <a:lstStyle/>
          <a:p>
            <a:pPr algn="ctr"/>
            <a:r>
              <a:rPr lang="mr-IN" sz="19900" dirty="0" smtClean="0">
                <a:latin typeface="Aparajita" panose="02020603050405020304" pitchFamily="18" charset="0"/>
                <a:cs typeface="Aparajita" panose="02020603050405020304" pitchFamily="18" charset="0"/>
              </a:rPr>
              <a:t>धन्यवाद</a:t>
            </a:r>
            <a:r>
              <a:rPr lang="en-US" sz="19900" dirty="0" smtClean="0">
                <a:latin typeface="Aparajita" panose="02020603050405020304" pitchFamily="18" charset="0"/>
                <a:cs typeface="Aparajita" panose="02020603050405020304" pitchFamily="18" charset="0"/>
              </a:rPr>
              <a:t>….</a:t>
            </a:r>
            <a:endParaRPr lang="en-IN" sz="19900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94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33</TotalTime>
  <Words>34</Words>
  <Application>Microsoft Office PowerPoint</Application>
  <PresentationFormat>Widescreen</PresentationFormat>
  <Paragraphs>3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Aparajita</vt:lpstr>
      <vt:lpstr>Arial</vt:lpstr>
      <vt:lpstr>Calibri Light</vt:lpstr>
      <vt:lpstr>Metropolitan</vt:lpstr>
      <vt:lpstr>पशुसंवर्धन विभाग पंचायत समिती कणकवली मार्फत पंचायत समिती सेस अनुदानातून ७५ टक्के अनुदानावर १ दिवशीय ५० पिल्लांचा गट पुरवठा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धन्यवाद….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पशुसंवर्धन विभाग पंचायत समिती कणकवली मार्फत पंचायत समिती सेस अनुदानातून ७५ टक्के अनुदानावर १ दिवशीय ५० पिल्लांचा गट पुरवठा</dc:title>
  <dc:creator>HP</dc:creator>
  <cp:lastModifiedBy>HP</cp:lastModifiedBy>
  <cp:revision>3</cp:revision>
  <dcterms:created xsi:type="dcterms:W3CDTF">2025-03-26T07:22:48Z</dcterms:created>
  <dcterms:modified xsi:type="dcterms:W3CDTF">2025-03-26T07:56:18Z</dcterms:modified>
</cp:coreProperties>
</file>